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ceandconcept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ЛОГО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ОН ДРУГОЙ И В ЭТОМ ЕГО</a:t>
            </a:r>
          </a:p>
          <a:p>
            <a:r>
              <a:rPr lang="ru-RU" dirty="0" smtClean="0"/>
              <a:t> ПРЕИМУЩЕСТВО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37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 ЖУРНАЛА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900" dirty="0"/>
              <a:t>SPACE &amp; CONCEPT </a:t>
            </a:r>
            <a:r>
              <a:rPr lang="ru-RU" sz="2900" dirty="0" smtClean="0"/>
              <a:t>(в пер. с </a:t>
            </a:r>
            <a:r>
              <a:rPr lang="ru-RU" sz="2900" dirty="0" err="1" smtClean="0"/>
              <a:t>анг</a:t>
            </a:r>
            <a:r>
              <a:rPr lang="ru-RU" sz="2900" dirty="0" smtClean="0"/>
              <a:t>. Пространство и Концепция) это </a:t>
            </a:r>
            <a:r>
              <a:rPr lang="ru-RU" sz="2900" dirty="0"/>
              <a:t>деловой глянец о дизайне интерьеров, архитектуре, технологиях и строительстве. </a:t>
            </a:r>
            <a:r>
              <a:rPr lang="ru-RU" sz="2900" dirty="0" smtClean="0"/>
              <a:t>Наша цель создавать  </a:t>
            </a:r>
            <a:r>
              <a:rPr lang="ru-RU" sz="2900" dirty="0"/>
              <a:t>не </a:t>
            </a:r>
            <a:r>
              <a:rPr lang="ru-RU" sz="2900" dirty="0" smtClean="0"/>
              <a:t>только красивый журнал с </a:t>
            </a:r>
            <a:r>
              <a:rPr lang="ru-RU" sz="2900" dirty="0"/>
              <a:t>полезной и интересной информацией, </a:t>
            </a:r>
            <a:r>
              <a:rPr lang="ru-RU" sz="2900" dirty="0" smtClean="0"/>
              <a:t>но и создать идеальную площадку, </a:t>
            </a:r>
            <a:r>
              <a:rPr lang="ru-RU" sz="2900" dirty="0"/>
              <a:t>на которой встречаются, находят друг друга и взаимодействуют все участники рынка: рекламодатели, дизайнеры и читатели . </a:t>
            </a:r>
            <a:endParaRPr lang="ru-RU" sz="2900" dirty="0" smtClean="0"/>
          </a:p>
          <a:p>
            <a:pPr marL="0" indent="0" algn="ctr">
              <a:buNone/>
            </a:pPr>
            <a:r>
              <a:rPr lang="ru-RU" sz="2900" dirty="0" smtClean="0"/>
              <a:t>.</a:t>
            </a: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журнала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Глянцевый, полноцветный </a:t>
            </a:r>
            <a:r>
              <a:rPr lang="ru-RU" dirty="0" smtClean="0"/>
              <a:t>журнал</a:t>
            </a:r>
          </a:p>
          <a:p>
            <a:pPr marL="0" indent="0" algn="ctr">
              <a:buNone/>
            </a:pPr>
            <a:r>
              <a:rPr lang="ru-RU" dirty="0" smtClean="0"/>
              <a:t>Ежемесячный (11 раз в год)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Формат А4 (213х277 мм)</a:t>
            </a:r>
          </a:p>
          <a:p>
            <a:pPr marL="0" indent="0" algn="ctr">
              <a:buNone/>
            </a:pPr>
            <a:r>
              <a:rPr lang="ru-RU" dirty="0" smtClean="0"/>
              <a:t>Максимально возможный  </a:t>
            </a:r>
            <a:r>
              <a:rPr lang="ru-RU" dirty="0"/>
              <a:t>объем 192 </a:t>
            </a:r>
            <a:r>
              <a:rPr lang="ru-RU" dirty="0" smtClean="0"/>
              <a:t>полосы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Распространение </a:t>
            </a:r>
            <a:r>
              <a:rPr lang="ru-RU" dirty="0" smtClean="0"/>
              <a:t>бесплатное</a:t>
            </a:r>
          </a:p>
          <a:p>
            <a:pPr marL="0" indent="0" algn="ctr">
              <a:buNone/>
            </a:pPr>
            <a:r>
              <a:rPr lang="ru-RU" dirty="0" smtClean="0"/>
              <a:t>География: Ярославль, Иваново, Кострома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Максимально возможный  </a:t>
            </a:r>
            <a:r>
              <a:rPr lang="ru-RU" dirty="0"/>
              <a:t>тираж 10000 экз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96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мы дизайнеру?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Для того чтобы:</a:t>
            </a:r>
          </a:p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/>
              <a:t>себя показать, на других посмотреть – узнать новости, </a:t>
            </a:r>
            <a:r>
              <a:rPr lang="ru-RU" dirty="0" smtClean="0"/>
              <a:t> </a:t>
            </a:r>
            <a:r>
              <a:rPr lang="ru-RU" dirty="0"/>
              <a:t>события, что делают конкуренты</a:t>
            </a:r>
          </a:p>
          <a:p>
            <a:pPr marL="0" indent="0">
              <a:buNone/>
            </a:pPr>
            <a:r>
              <a:rPr lang="ru-RU" dirty="0"/>
              <a:t>— «я живой» — если я публикуюсь, значит, я есть на этом рынке</a:t>
            </a:r>
          </a:p>
          <a:p>
            <a:pPr marL="0" indent="0">
              <a:buNone/>
            </a:pPr>
            <a:r>
              <a:rPr lang="ru-RU" dirty="0"/>
              <a:t>— найти своего заказчика — многие читатели звонят в редакцию, ищут дизайнера. Хорошо, если дизайнер дает рекламу – тогда они звонят ему напрямую</a:t>
            </a:r>
          </a:p>
          <a:p>
            <a:pPr marL="0" indent="0">
              <a:buNone/>
            </a:pPr>
            <a:r>
              <a:rPr lang="ru-RU" dirty="0"/>
              <a:t>— площадка, на которой можно показывать свои работы, свое портфолио — своеобразное резюме для будущего работодателя (заказчика)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23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Почему </a:t>
            </a:r>
            <a:r>
              <a:rPr lang="ru-RU" sz="2800" dirty="0"/>
              <a:t>именно </a:t>
            </a:r>
            <a:r>
              <a:rPr lang="ru-RU" sz="2800" dirty="0" smtClean="0"/>
              <a:t>мы?</a:t>
            </a:r>
            <a:br>
              <a:rPr lang="ru-RU" sz="2800" dirty="0" smtClean="0"/>
            </a:br>
            <a:r>
              <a:rPr lang="ru-RU" sz="2400" dirty="0" smtClean="0"/>
              <a:t>ИНТЕРЬЕРНЫЕ </a:t>
            </a:r>
            <a:r>
              <a:rPr lang="ru-RU" sz="2400" dirty="0"/>
              <a:t>ЖУРНАЛЫ ОТЛИЧАЮТСЯ ОТ ДРУГИХ ИЗДАНИЙ: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— </a:t>
            </a:r>
            <a:r>
              <a:rPr lang="ru-RU" dirty="0" smtClean="0"/>
              <a:t>визуальной </a:t>
            </a:r>
            <a:r>
              <a:rPr lang="ru-RU" dirty="0"/>
              <a:t>подачей информации (больше картинок, на которых все построено —  фотографии, визуализации и т.д</a:t>
            </a:r>
            <a:r>
              <a:rPr lang="ru-RU" dirty="0" smtClean="0"/>
              <a:t>.)</a:t>
            </a:r>
            <a:endParaRPr lang="ru-RU" dirty="0"/>
          </a:p>
          <a:p>
            <a:r>
              <a:rPr lang="ru-RU" dirty="0"/>
              <a:t>— масштабом — крупней формат фотографий: если это деталь, она увеличена, если это интерьер, то фото может быть на 1/2 полосы или на полосу</a:t>
            </a:r>
          </a:p>
          <a:p>
            <a:r>
              <a:rPr lang="ru-RU" dirty="0"/>
              <a:t>— специализацией — дизайн, «</a:t>
            </a:r>
            <a:r>
              <a:rPr lang="ru-RU" dirty="0" smtClean="0"/>
              <a:t>около-дизайн», происходит фильтрация читателей и вас видит именно ваша аудитория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 smtClean="0"/>
              <a:t>— </a:t>
            </a:r>
            <a:r>
              <a:rPr lang="ru-RU" dirty="0"/>
              <a:t>реальностью — это реализованные объекты, созданные предметы, применимые, </a:t>
            </a:r>
            <a:r>
              <a:rPr lang="ru-RU" dirty="0" smtClean="0"/>
              <a:t>апробированные технологии, советы от практикующих профессионалов.</a:t>
            </a:r>
            <a:endParaRPr lang="ru-RU" dirty="0"/>
          </a:p>
          <a:p>
            <a:r>
              <a:rPr lang="ru-RU" dirty="0"/>
              <a:t>— </a:t>
            </a:r>
            <a:r>
              <a:rPr lang="ru-RU" dirty="0" smtClean="0"/>
              <a:t>все публикуемые в журнале дизайнерские работы, размещаются в разделе ПРОЕКТЫ на нашем сайте с указанием контактных данных автора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Картинка  обложка нашего журнала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890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Варианты публикаций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Публикация проекта  в рубрике ДЕТАЛИ (помогает показать его во всей красе за счет описания и крупных фотографий)</a:t>
            </a:r>
          </a:p>
          <a:p>
            <a:r>
              <a:rPr lang="ru-RU" sz="2400" dirty="0" smtClean="0"/>
              <a:t>Публикации статей в рубриках ВДОХНОВЛЯЕМСЯ УСПЕХОМ (Помогает сформировать персональный бренд дизайнера) </a:t>
            </a:r>
          </a:p>
          <a:p>
            <a:r>
              <a:rPr lang="ru-RU" sz="2400" dirty="0" smtClean="0"/>
              <a:t>Лучшая практика (Дизайнер рассказывает про конкретные примеры как сделать , из чего сделать, дает советы, учит читателя разумно экономить и т.д., в итоге повышает свой экспертный уровень)</a:t>
            </a:r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775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мы можем с вами сотрудничать?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-Реклама интерьерной студии или дизайнера (размещение рекламного макета, публикация статьи, на интересующую вас тему, дизайн-проектов, интервью и т.д.)</a:t>
            </a:r>
          </a:p>
          <a:p>
            <a:pPr marL="0" indent="0">
              <a:buNone/>
            </a:pPr>
            <a:r>
              <a:rPr lang="ru-RU" dirty="0" smtClean="0"/>
              <a:t>-Предоставление </a:t>
            </a:r>
            <a:r>
              <a:rPr lang="ru-RU" dirty="0"/>
              <a:t>в редакцию интересного контента (проект, заметка, полезная статья, мнение, обзор трендов и т.д.) 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Коллаборация</a:t>
            </a:r>
            <a:r>
              <a:rPr lang="ru-RU" dirty="0"/>
              <a:t> с поставщиками публикуемого проекта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61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Мы есть в </a:t>
            </a:r>
            <a:r>
              <a:rPr lang="en-US" dirty="0" smtClean="0"/>
              <a:t>FB, VK</a:t>
            </a:r>
            <a:r>
              <a:rPr lang="ru-RU" dirty="0" smtClean="0"/>
              <a:t> и </a:t>
            </a:r>
            <a:r>
              <a:rPr lang="en-US" dirty="0" err="1" smtClean="0"/>
              <a:t>Instagram</a:t>
            </a:r>
            <a:endParaRPr lang="ru-RU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ru-RU" dirty="0" smtClean="0"/>
              <a:t>Наш сайт:     </a:t>
            </a:r>
            <a:r>
              <a:rPr lang="en-US" dirty="0" smtClean="0">
                <a:hlinkClick r:id="rId2"/>
              </a:rPr>
              <a:t>www.spaceandconcept.ru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Телефон главного редактора +7-915-988-89-07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Добро пожаловать на наши страницы!</a:t>
            </a:r>
            <a:endParaRPr lang="en-US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6701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469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ЛОГО</vt:lpstr>
      <vt:lpstr>КОНЦЕПЦИЯ ЖУРНАЛА</vt:lpstr>
      <vt:lpstr>Характеристики журнала</vt:lpstr>
      <vt:lpstr>Зачем мы дизайнеру?</vt:lpstr>
      <vt:lpstr>Почему именно мы? ИНТЕРЬЕРНЫЕ ЖУРНАЛЫ ОТЛИЧАЮТСЯ ОТ ДРУГИХ ИЗДАНИЙ: </vt:lpstr>
      <vt:lpstr>Варианты публикаций</vt:lpstr>
      <vt:lpstr>Как мы можем с вами сотрудничать?</vt:lpstr>
      <vt:lpstr>Наши 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</dc:title>
  <dc:creator>User</dc:creator>
  <cp:lastModifiedBy>RePack by Diakov</cp:lastModifiedBy>
  <cp:revision>8</cp:revision>
  <dcterms:created xsi:type="dcterms:W3CDTF">2018-12-03T09:23:28Z</dcterms:created>
  <dcterms:modified xsi:type="dcterms:W3CDTF">2018-12-03T15:46:33Z</dcterms:modified>
</cp:coreProperties>
</file>